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112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EEF5C6D-B417-4097-8B37-F9283FC935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49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83754E4-396D-4195-B8E7-38B21D4A02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942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2CB3E81-F293-43C5-A7E0-4005BBF20937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094701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71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H453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看哪</a:t>
            </a:r>
            <a:r>
              <a:rPr lang="zh-TW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神是我的拯救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BEHOLD, GOD IS MY SALVATION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1/1)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看哪！看哪！神是我的拯救！我依靠祂必不懼怕！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Behold, behold, God is my salvation, I will trust and not be afraid,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看哪！看哪！神是我的拯救！我依靠祂必不懼怕！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600" dirty="0">
                <a:cs typeface="Times New Roman" panose="02020603050405020304" pitchFamily="18" charset="0"/>
              </a:rPr>
              <a:t>Behold, behold, God is my salvation, I will trust and not be afraid.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>
                <a:latin typeface="Arial Narrow" pitchFamily="34" charset="0"/>
              </a:rPr>
              <a:t>哈利路亞，哈利路亞，哈利路亞，我必不懼怕！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cs typeface="Times New Roman" panose="02020603050405020304" pitchFamily="18" charset="0"/>
              </a:rPr>
              <a:t>Hallelujah, Hallelujah,  hallelujah, I’ll not be afraid.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4124</TotalTime>
  <Words>113</Words>
  <Application>Microsoft Office PowerPoint</Application>
  <PresentationFormat>On-screen Show (16:9)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H453  看哪，神是我的拯救  BEHOLD, GOD IS MY SALVATION (頁1/1)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169</cp:revision>
  <dcterms:created xsi:type="dcterms:W3CDTF">2001-04-19T19:07:54Z</dcterms:created>
  <dcterms:modified xsi:type="dcterms:W3CDTF">2017-08-05T23:05:07Z</dcterms:modified>
</cp:coreProperties>
</file>